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54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65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98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5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8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9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5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4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CF71E-1B09-43ED-BF7D-637988A99C5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219EAF-C3C3-4510-906E-A9782481D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7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BBC93-B8F8-7D10-05E6-F325602D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ffiche, Prospectus, graphisme&#10;&#10;Le contenu généré par l’IA peut être incorrect.">
            <a:extLst>
              <a:ext uri="{FF2B5EF4-FFF2-40B4-BE49-F238E27FC236}">
                <a16:creationId xmlns:a16="http://schemas.microsoft.com/office/drawing/2014/main" id="{AA0C0985-4EF8-3902-7AE7-E6DF3E5F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2" y="0"/>
            <a:ext cx="9054035" cy="12801600"/>
          </a:xfrm>
          <a:prstGeom prst="rect">
            <a:avLst/>
          </a:prstGeom>
        </p:spPr>
      </p:pic>
      <p:pic>
        <p:nvPicPr>
          <p:cNvPr id="7" name="Image 6" descr="Une image contenant texte, affiche, Prospectus, graphisme&#10;&#10;Le contenu généré par l’IA peut être incorrect.">
            <a:extLst>
              <a:ext uri="{FF2B5EF4-FFF2-40B4-BE49-F238E27FC236}">
                <a16:creationId xmlns:a16="http://schemas.microsoft.com/office/drawing/2014/main" id="{E444E79C-2234-F93A-1C46-55873536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2" y="0"/>
            <a:ext cx="9054035" cy="12801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F333C3-4863-CAE7-CB12-8886BD00D5C5}"/>
              </a:ext>
            </a:extLst>
          </p:cNvPr>
          <p:cNvSpPr txBox="1"/>
          <p:nvPr/>
        </p:nvSpPr>
        <p:spPr>
          <a:xfrm>
            <a:off x="989215" y="10479024"/>
            <a:ext cx="7656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/>
              <a:t>JEUDI 15 JANVIER 2026 à 19 h</a:t>
            </a:r>
          </a:p>
          <a:p>
            <a:pPr algn="ctr">
              <a:spcAft>
                <a:spcPts val="600"/>
              </a:spcAft>
            </a:pPr>
            <a:r>
              <a:rPr lang="fr-FR" sz="2500" b="1" dirty="0"/>
              <a:t>salle polyvalente – 3 place de l’église-72300 VION</a:t>
            </a:r>
            <a:r>
              <a:rPr lang="fr-FR" sz="2800" b="1" dirty="0"/>
              <a:t>	</a:t>
            </a:r>
          </a:p>
          <a:p>
            <a:pPr algn="ctr">
              <a:spcAft>
                <a:spcPts val="600"/>
              </a:spcAft>
            </a:pPr>
            <a:r>
              <a:rPr lang="fr-FR" sz="2400" b="1" dirty="0"/>
              <a:t>Quatuor </a:t>
            </a:r>
            <a:r>
              <a:rPr lang="fr-FR" sz="2400" b="1" dirty="0" err="1"/>
              <a:t>Leonis</a:t>
            </a:r>
            <a:r>
              <a:rPr lang="fr-FR" sz="2400" b="1" dirty="0"/>
              <a:t>- « Eclisse totale, le concert déjanté !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9765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27</Words>
  <Application>Microsoft Office PowerPoint</Application>
  <PresentationFormat>A3 (297 x 420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NSUKA Maëva</dc:creator>
  <cp:lastModifiedBy>Sonia Boucontet</cp:lastModifiedBy>
  <cp:revision>4</cp:revision>
  <dcterms:created xsi:type="dcterms:W3CDTF">2025-11-28T10:13:26Z</dcterms:created>
  <dcterms:modified xsi:type="dcterms:W3CDTF">2025-12-09T13:52:43Z</dcterms:modified>
</cp:coreProperties>
</file>